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116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0B5AEE2C-B4A2-4B18-AE6A-FA122C5DB40F}" type="datetimeFigureOut">
              <a:rPr lang="ar-IQ" smtClean="0"/>
              <a:pPr/>
              <a:t>20/08/1439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F909CBB-FBBE-4DDA-BF22-9B0FD57E6F57}"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B5AEE2C-B4A2-4B18-AE6A-FA122C5DB40F}" type="datetimeFigureOut">
              <a:rPr lang="ar-IQ" smtClean="0"/>
              <a:pPr/>
              <a:t>20/08/1439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F909CBB-FBBE-4DDA-BF22-9B0FD57E6F57}"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B5AEE2C-B4A2-4B18-AE6A-FA122C5DB40F}" type="datetimeFigureOut">
              <a:rPr lang="ar-IQ" smtClean="0"/>
              <a:pPr/>
              <a:t>20/08/1439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F909CBB-FBBE-4DDA-BF22-9B0FD57E6F57}"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B5AEE2C-B4A2-4B18-AE6A-FA122C5DB40F}" type="datetimeFigureOut">
              <a:rPr lang="ar-IQ" smtClean="0"/>
              <a:pPr/>
              <a:t>20/08/1439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F909CBB-FBBE-4DDA-BF22-9B0FD57E6F57}"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5AEE2C-B4A2-4B18-AE6A-FA122C5DB40F}" type="datetimeFigureOut">
              <a:rPr lang="ar-IQ" smtClean="0"/>
              <a:pPr/>
              <a:t>20/08/1439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F909CBB-FBBE-4DDA-BF22-9B0FD57E6F57}"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0B5AEE2C-B4A2-4B18-AE6A-FA122C5DB40F}" type="datetimeFigureOut">
              <a:rPr lang="ar-IQ" smtClean="0"/>
              <a:pPr/>
              <a:t>20/08/1439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F909CBB-FBBE-4DDA-BF22-9B0FD57E6F57}"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0B5AEE2C-B4A2-4B18-AE6A-FA122C5DB40F}" type="datetimeFigureOut">
              <a:rPr lang="ar-IQ" smtClean="0"/>
              <a:pPr/>
              <a:t>20/08/1439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0F909CBB-FBBE-4DDA-BF22-9B0FD57E6F57}"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0B5AEE2C-B4A2-4B18-AE6A-FA122C5DB40F}" type="datetimeFigureOut">
              <a:rPr lang="ar-IQ" smtClean="0"/>
              <a:pPr/>
              <a:t>20/08/1439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0F909CBB-FBBE-4DDA-BF22-9B0FD57E6F57}"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5AEE2C-B4A2-4B18-AE6A-FA122C5DB40F}" type="datetimeFigureOut">
              <a:rPr lang="ar-IQ" smtClean="0"/>
              <a:pPr/>
              <a:t>20/08/1439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0F909CBB-FBBE-4DDA-BF22-9B0FD57E6F57}"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5AEE2C-B4A2-4B18-AE6A-FA122C5DB40F}" type="datetimeFigureOut">
              <a:rPr lang="ar-IQ" smtClean="0"/>
              <a:pPr/>
              <a:t>20/08/1439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F909CBB-FBBE-4DDA-BF22-9B0FD57E6F57}"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5AEE2C-B4A2-4B18-AE6A-FA122C5DB40F}" type="datetimeFigureOut">
              <a:rPr lang="ar-IQ" smtClean="0"/>
              <a:pPr/>
              <a:t>20/08/1439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F909CBB-FBBE-4DDA-BF22-9B0FD57E6F57}"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B5AEE2C-B4A2-4B18-AE6A-FA122C5DB40F}" type="datetimeFigureOut">
              <a:rPr lang="ar-IQ" smtClean="0"/>
              <a:pPr/>
              <a:t>20/08/1439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F909CBB-FBBE-4DDA-BF22-9B0FD57E6F57}"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Interior_monologue" TargetMode="External"/><Relationship Id="rId2" Type="http://schemas.openxmlformats.org/officeDocument/2006/relationships/hyperlink" Target="https://en.wikipedia.org/wiki/Stream_of_consciousness_(narrative_mode)" TargetMode="External"/><Relationship Id="rId1" Type="http://schemas.openxmlformats.org/officeDocument/2006/relationships/slideLayout" Target="../slideLayouts/slideLayout2.xml"/><Relationship Id="rId4" Type="http://schemas.openxmlformats.org/officeDocument/2006/relationships/hyperlink" Target="https://en.wikipedia.org/wiki/Exiles_(play)"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The_Waste_Land" TargetMode="External"/><Relationship Id="rId2" Type="http://schemas.openxmlformats.org/officeDocument/2006/relationships/hyperlink" Target="https://en.wikipedia.org/wiki/T._S._Elio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0649"/>
            <a:ext cx="8062664" cy="1224135"/>
          </a:xfrm>
        </p:spPr>
        <p:txBody>
          <a:bodyPr>
            <a:normAutofit/>
          </a:bodyPr>
          <a:lstStyle/>
          <a:p>
            <a:pPr rtl="0"/>
            <a:r>
              <a:rPr lang="en-US" sz="3200" b="1" dirty="0" smtClean="0"/>
              <a:t>James Joyce</a:t>
            </a:r>
            <a:endParaRPr lang="ar-IQ" sz="3200" b="1" dirty="0"/>
          </a:p>
        </p:txBody>
      </p:sp>
      <p:sp>
        <p:nvSpPr>
          <p:cNvPr id="3" name="Subtitle 2"/>
          <p:cNvSpPr>
            <a:spLocks noGrp="1"/>
          </p:cNvSpPr>
          <p:nvPr>
            <p:ph type="subTitle" idx="1"/>
          </p:nvPr>
        </p:nvSpPr>
        <p:spPr>
          <a:xfrm>
            <a:off x="611560" y="1412776"/>
            <a:ext cx="8136904" cy="5112568"/>
          </a:xfrm>
        </p:spPr>
        <p:txBody>
          <a:bodyPr>
            <a:noAutofit/>
          </a:bodyPr>
          <a:lstStyle/>
          <a:p>
            <a:pPr algn="just" rtl="0"/>
            <a:r>
              <a:rPr lang="en-US" sz="1800" b="1" dirty="0" smtClean="0"/>
              <a:t>1882 – 13 January 1941) was an Irish novelist, short story writer, and poet</a:t>
            </a:r>
          </a:p>
          <a:p>
            <a:pPr algn="just" rtl="0"/>
            <a:r>
              <a:rPr lang="en-US" sz="1800" b="1" dirty="0" smtClean="0"/>
              <a:t>. Joyce's fictional universe centers on Dublin, and is populated largely by characters who closely resemble family members, enemies and friends from his time there.</a:t>
            </a:r>
          </a:p>
          <a:p>
            <a:pPr algn="just" rtl="0"/>
            <a:r>
              <a:rPr lang="en-US" sz="1800" b="1" dirty="0" smtClean="0"/>
              <a:t>. My mind rejects the whole present social order and Christianity—home, the recognized virtues, classes of life and religious doctrines. [...] Six years ago I left the Catholic church, hating it most fervently. I found it impossible for me to remain in it on account of the impulses of my nature. I made secret war upon it when I was a student and declined to accept the positions it offered me. By doing this I made myself a beggar but I retained my pride. Now I make open war upon it by what I write and say and do.</a:t>
            </a:r>
          </a:p>
          <a:p>
            <a:pPr algn="just" rtl="0"/>
            <a:r>
              <a:rPr lang="en-US" sz="1800" b="1" dirty="0" smtClean="0"/>
              <a:t>. Some critics and biographers have opined along the lines of Andrew Gibson: "The modern James Joyce may have vigorously resisted the oppressive power of Catholic tradition. But there was another Joyce who asserted his allegiance to that tradition, and never left it, or wanted to leave it, behind him." Gibson argues that Joyce "remained a Catholic intellectual if not a believer" since his thinking remained influenced by his cultural background, even though he lived apart from that culture.</a:t>
            </a:r>
            <a:r>
              <a:rPr lang="en-US" sz="1800" b="1" baseline="30000" dirty="0"/>
              <a:t> </a:t>
            </a:r>
            <a:r>
              <a:rPr lang="en-US" sz="1800" b="1" dirty="0" smtClean="0"/>
              <a:t>His relationship with religion was complex and not easily understood, even perhaps by himself.</a:t>
            </a:r>
            <a:endParaRPr lang="ar-IQ" sz="18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91264" cy="850106"/>
          </a:xfrm>
        </p:spPr>
        <p:txBody>
          <a:bodyPr/>
          <a:lstStyle/>
          <a:p>
            <a:pPr algn="just" rtl="0"/>
            <a:r>
              <a:rPr lang="en-US" dirty="0" smtClean="0"/>
              <a:t>Joyce </a:t>
            </a:r>
            <a:endParaRPr lang="ar-IQ" dirty="0"/>
          </a:p>
        </p:txBody>
      </p:sp>
      <p:sp>
        <p:nvSpPr>
          <p:cNvPr id="3" name="Content Placeholder 2"/>
          <p:cNvSpPr>
            <a:spLocks noGrp="1"/>
          </p:cNvSpPr>
          <p:nvPr>
            <p:ph idx="1"/>
          </p:nvPr>
        </p:nvSpPr>
        <p:spPr>
          <a:xfrm>
            <a:off x="457200" y="1124744"/>
            <a:ext cx="8435280" cy="5001419"/>
          </a:xfrm>
        </p:spPr>
        <p:txBody>
          <a:bodyPr>
            <a:normAutofit lnSpcReduction="10000"/>
          </a:bodyPr>
          <a:lstStyle/>
          <a:p>
            <a:pPr algn="just" rtl="0"/>
            <a:r>
              <a:rPr lang="en-US" sz="2000" b="1" i="1" dirty="0" smtClean="0"/>
              <a:t>Dubliners</a:t>
            </a:r>
            <a:r>
              <a:rPr lang="en-US" sz="2000" dirty="0" smtClean="0"/>
              <a:t> is a collection of fifteen short stories by Joyce, first published in 1914. They form a naturalistic depiction of Irish middle class life in and around Dublin in the early years of the 20th century.</a:t>
            </a:r>
          </a:p>
          <a:p>
            <a:pPr algn="just" rtl="0"/>
            <a:r>
              <a:rPr lang="en-US" sz="2000" dirty="0" smtClean="0"/>
              <a:t>The stories were written when Irish nationalism was at its peak and a search for a national identity and purpose was raging; at a crossroads of history and culture, Ireland was jolted (</a:t>
            </a:r>
            <a:r>
              <a:rPr lang="en-US" sz="2000" dirty="0" err="1" smtClean="0"/>
              <a:t>shaked</a:t>
            </a:r>
            <a:r>
              <a:rPr lang="en-US" sz="2000" dirty="0" smtClean="0"/>
              <a:t>) by converging ideas and influences. The stories centre on Joyce's idea of an epiphany: a moment when a character experiences a life-changing self-understanding or illumination.</a:t>
            </a:r>
          </a:p>
          <a:p>
            <a:pPr algn="just" rtl="0"/>
            <a:r>
              <a:rPr lang="en-US" sz="2000" dirty="0" smtClean="0"/>
              <a:t>In </a:t>
            </a:r>
            <a:r>
              <a:rPr lang="en-US" sz="2000" b="1" i="1" dirty="0" smtClean="0"/>
              <a:t>A Portrait of the Artist as a Young Man </a:t>
            </a:r>
            <a:r>
              <a:rPr lang="en-US" sz="2000" dirty="0" smtClean="0"/>
              <a:t>(1916),</a:t>
            </a:r>
            <a:r>
              <a:rPr lang="en-US" sz="2000" b="1" i="1" dirty="0" smtClean="0"/>
              <a:t> </a:t>
            </a:r>
            <a:r>
              <a:rPr lang="en-US" sz="2000" dirty="0" smtClean="0"/>
              <a:t>Joyce frequently employed in later works, such as </a:t>
            </a:r>
            <a:r>
              <a:rPr lang="en-US" sz="2000" dirty="0" smtClean="0">
                <a:hlinkClick r:id="rId2" tooltip="Stream of consciousness (narrative mode)"/>
              </a:rPr>
              <a:t>stream of consciousness</a:t>
            </a:r>
            <a:r>
              <a:rPr lang="en-US" sz="2000" dirty="0" smtClean="0"/>
              <a:t>, </a:t>
            </a:r>
            <a:r>
              <a:rPr lang="en-US" sz="2000" dirty="0" smtClean="0">
                <a:hlinkClick r:id="rId3" tooltip="Interior monologue"/>
              </a:rPr>
              <a:t>interior monologue</a:t>
            </a:r>
            <a:r>
              <a:rPr lang="en-US" sz="2000" dirty="0" smtClean="0"/>
              <a:t>, and references to a character's psychic reality.</a:t>
            </a:r>
          </a:p>
          <a:p>
            <a:pPr algn="just" rtl="0"/>
            <a:r>
              <a:rPr lang="en-US" sz="2000" dirty="0" smtClean="0"/>
              <a:t>Joyce published only one play, </a:t>
            </a:r>
            <a:r>
              <a:rPr lang="en-US" sz="2000" i="1" dirty="0" smtClean="0">
                <a:hlinkClick r:id="rId4" tooltip="Exiles (play)"/>
              </a:rPr>
              <a:t>Exiles</a:t>
            </a:r>
            <a:r>
              <a:rPr lang="en-US" sz="2000" dirty="0" smtClean="0"/>
              <a:t>, begun shortly after the outbreak of the First World War in 1914 and published in 1918. A study of a husband and wife relationship, the play looks back to </a:t>
            </a:r>
            <a:r>
              <a:rPr lang="en-US" sz="2000" i="1" dirty="0" smtClean="0"/>
              <a:t>The Dead</a:t>
            </a:r>
            <a:r>
              <a:rPr lang="en-US" sz="2000" dirty="0" smtClean="0"/>
              <a:t> (the final story in </a:t>
            </a:r>
            <a:r>
              <a:rPr lang="en-US" sz="2000" i="1" dirty="0" smtClean="0"/>
              <a:t>Dubliners</a:t>
            </a:r>
            <a:r>
              <a:rPr lang="en-US" sz="2000" dirty="0" smtClean="0"/>
              <a:t>) and forward to </a:t>
            </a:r>
            <a:r>
              <a:rPr lang="en-US" sz="2000" i="1" dirty="0" smtClean="0"/>
              <a:t>Ulysses</a:t>
            </a:r>
            <a:r>
              <a:rPr lang="en-US" sz="2000" dirty="0" smtClean="0"/>
              <a:t>, which Joyce began around the time of the play's composition. </a:t>
            </a:r>
          </a:p>
          <a:p>
            <a:pPr algn="just" rtl="0"/>
            <a:endParaRPr lang="ar-IQ"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91264" cy="850106"/>
          </a:xfrm>
        </p:spPr>
        <p:txBody>
          <a:bodyPr/>
          <a:lstStyle/>
          <a:p>
            <a:r>
              <a:rPr lang="en-US" dirty="0" smtClean="0"/>
              <a:t>Ulysses </a:t>
            </a:r>
            <a:endParaRPr lang="ar-IQ" dirty="0"/>
          </a:p>
        </p:txBody>
      </p:sp>
      <p:sp>
        <p:nvSpPr>
          <p:cNvPr id="3" name="Content Placeholder 2"/>
          <p:cNvSpPr>
            <a:spLocks noGrp="1"/>
          </p:cNvSpPr>
          <p:nvPr>
            <p:ph idx="1"/>
          </p:nvPr>
        </p:nvSpPr>
        <p:spPr>
          <a:xfrm>
            <a:off x="457200" y="1124744"/>
            <a:ext cx="8507288" cy="5001419"/>
          </a:xfrm>
        </p:spPr>
        <p:txBody>
          <a:bodyPr>
            <a:normAutofit/>
          </a:bodyPr>
          <a:lstStyle/>
          <a:p>
            <a:pPr algn="just" rtl="0"/>
            <a:r>
              <a:rPr lang="en-US" sz="2000" dirty="0" smtClean="0"/>
              <a:t>With the appearance of both </a:t>
            </a:r>
            <a:r>
              <a:rPr lang="en-US" sz="2000" i="1" dirty="0" smtClean="0"/>
              <a:t>Ulysses</a:t>
            </a:r>
            <a:r>
              <a:rPr lang="en-US" sz="2000" dirty="0" smtClean="0"/>
              <a:t> and </a:t>
            </a:r>
            <a:r>
              <a:rPr lang="en-US" sz="2000" dirty="0" smtClean="0">
                <a:hlinkClick r:id="rId2" tooltip="T. S. Eliot"/>
              </a:rPr>
              <a:t>T. S. Eliot</a:t>
            </a:r>
            <a:r>
              <a:rPr lang="en-US" sz="2000" dirty="0" smtClean="0"/>
              <a:t>'s poem, </a:t>
            </a:r>
            <a:r>
              <a:rPr lang="en-US" sz="2000" i="1" dirty="0" smtClean="0">
                <a:hlinkClick r:id="rId3" tooltip="The Waste Land"/>
              </a:rPr>
              <a:t>The Waste Land</a:t>
            </a:r>
            <a:r>
              <a:rPr lang="en-US" sz="2000" dirty="0" smtClean="0"/>
              <a:t>, 1922 was a key year in the history of English-language literary modernism. In </a:t>
            </a:r>
            <a:r>
              <a:rPr lang="en-US" sz="2000" i="1" dirty="0" smtClean="0"/>
              <a:t>Ulysses</a:t>
            </a:r>
            <a:r>
              <a:rPr lang="en-US" sz="2000" dirty="0" smtClean="0"/>
              <a:t>, Joyce employs stream of consciousness, parody, jokes, and virtually every other literary technique to present his characters.</a:t>
            </a:r>
            <a:r>
              <a:rPr lang="en-US" sz="2000" baseline="30000" dirty="0" smtClean="0"/>
              <a:t>[</a:t>
            </a:r>
          </a:p>
          <a:p>
            <a:pPr algn="just" rtl="0"/>
            <a:r>
              <a:rPr lang="en-US" sz="2000" dirty="0" smtClean="0"/>
              <a:t>The book explores various areas of Dublin life, dwelling on its squalor and monotony. Nevertheless, the book is also an affectionately detailed study of the city, and Joyce claimed that if Dublin were to be destroyed in some catastrophe it could be rebuilt, brick by brick, using his work as a model.</a:t>
            </a:r>
          </a:p>
          <a:p>
            <a:pPr algn="just" rtl="0"/>
            <a:r>
              <a:rPr lang="en-US" sz="2000" i="1" dirty="0" smtClean="0"/>
              <a:t>Ulysses</a:t>
            </a:r>
            <a:r>
              <a:rPr lang="en-US" sz="2000" dirty="0" smtClean="0"/>
              <a:t> stands as an inventive, multiple-point-of-view (there are eighteen) vision of daily events, personal attitudes, cultural and political sentiments, and observations of the human condition. It is written in a number of differing literary styles, ranging from internal monologue to first-person speculation to question-and-answer from a catechism to newspaper headlines. </a:t>
            </a:r>
            <a:endParaRPr lang="ar-IQ"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47248" cy="778098"/>
          </a:xfrm>
        </p:spPr>
        <p:txBody>
          <a:bodyPr/>
          <a:lstStyle/>
          <a:p>
            <a:r>
              <a:rPr lang="en-US" dirty="0" smtClean="0"/>
              <a:t>Ulysses </a:t>
            </a:r>
            <a:endParaRPr lang="ar-IQ" dirty="0"/>
          </a:p>
        </p:txBody>
      </p:sp>
      <p:sp>
        <p:nvSpPr>
          <p:cNvPr id="3" name="Content Placeholder 2"/>
          <p:cNvSpPr>
            <a:spLocks noGrp="1"/>
          </p:cNvSpPr>
          <p:nvPr>
            <p:ph idx="1"/>
          </p:nvPr>
        </p:nvSpPr>
        <p:spPr>
          <a:xfrm>
            <a:off x="457200" y="1052736"/>
            <a:ext cx="8435280" cy="5073427"/>
          </a:xfrm>
        </p:spPr>
        <p:txBody>
          <a:bodyPr>
            <a:normAutofit/>
          </a:bodyPr>
          <a:lstStyle/>
          <a:p>
            <a:pPr algn="just" rtl="0"/>
            <a:r>
              <a:rPr lang="en-US" sz="2000" dirty="0" smtClean="0"/>
              <a:t>It has a comparison to Homer's epic poem, </a:t>
            </a:r>
            <a:r>
              <a:rPr lang="en-US" sz="2000" i="1" dirty="0" smtClean="0"/>
              <a:t>The Odyssey</a:t>
            </a:r>
            <a:r>
              <a:rPr lang="en-US" sz="2000" dirty="0" smtClean="0"/>
              <a:t>). </a:t>
            </a:r>
            <a:r>
              <a:rPr lang="en-US" sz="2000" i="1" dirty="0" smtClean="0"/>
              <a:t>Ulysses</a:t>
            </a:r>
            <a:r>
              <a:rPr lang="en-US" sz="2000" dirty="0" smtClean="0"/>
              <a:t> gains complexity, irony, and dramatic intensity. Not only does Stephen </a:t>
            </a:r>
            <a:r>
              <a:rPr lang="en-US" sz="2000" dirty="0" err="1" smtClean="0"/>
              <a:t>Dedalus</a:t>
            </a:r>
            <a:r>
              <a:rPr lang="en-US" sz="2000" dirty="0" smtClean="0"/>
              <a:t> become all the more vivid because of his comparison to </a:t>
            </a:r>
            <a:r>
              <a:rPr lang="en-US" sz="2000" dirty="0" err="1" smtClean="0"/>
              <a:t>Telemachus</a:t>
            </a:r>
            <a:r>
              <a:rPr lang="en-US" sz="2000" dirty="0" smtClean="0"/>
              <a:t>, the son of Ulysses, King of Ithaca, in the Homeric epic. The other main character, Leopold Bloom, may be seen as the wandering Ulysses. In </a:t>
            </a:r>
            <a:r>
              <a:rPr lang="en-US" sz="2000" i="1" dirty="0" smtClean="0"/>
              <a:t>The Odyssey,</a:t>
            </a:r>
            <a:r>
              <a:rPr lang="en-US" sz="2000" dirty="0" smtClean="0"/>
              <a:t> Ulysses is seen returning to his wife, that symbol of womanly and cultural virtue, Penelope; in the novel, Joyce uses irony to represent Penelope as Molly Bloom, who that very afternoon had an adulterous encounter with her lover, Blazes </a:t>
            </a:r>
            <a:r>
              <a:rPr lang="en-US" sz="2000" dirty="0" err="1" smtClean="0"/>
              <a:t>Boylan</a:t>
            </a:r>
            <a:r>
              <a:rPr lang="en-US" sz="2000" dirty="0" smtClean="0"/>
              <a:t>.</a:t>
            </a:r>
          </a:p>
          <a:p>
            <a:pPr algn="just" rtl="0"/>
            <a:r>
              <a:rPr lang="en-US" sz="2000" dirty="0" smtClean="0"/>
              <a:t>Ulysses took 7 years to be written in 18 chapters. Each chapter was written in different style and form.</a:t>
            </a:r>
          </a:p>
          <a:p>
            <a:pPr algn="just" rtl="0"/>
            <a:r>
              <a:rPr lang="en-US" sz="2000" dirty="0" smtClean="0"/>
              <a:t>It tackles the </a:t>
            </a:r>
            <a:r>
              <a:rPr lang="en-US" sz="2000" dirty="0"/>
              <a:t>E</a:t>
            </a:r>
            <a:r>
              <a:rPr lang="en-US" sz="2000" dirty="0" smtClean="0"/>
              <a:t>uropean, international, and modern life.</a:t>
            </a:r>
          </a:p>
          <a:p>
            <a:pPr algn="just" rtl="0"/>
            <a:r>
              <a:rPr lang="en-US" sz="2000" dirty="0" smtClean="0"/>
              <a:t>Joyce uses literature to sum up civilization. His travel to Europe was his adventure through welcoming the experience of reality.</a:t>
            </a:r>
          </a:p>
          <a:p>
            <a:pPr algn="just" rtl="0"/>
            <a:r>
              <a:rPr lang="en-US" sz="2000" dirty="0" smtClean="0"/>
              <a:t>Joyce wants to produce a modern man and presents him in an epic form.</a:t>
            </a:r>
            <a:endParaRPr lang="ar-IQ"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35280" cy="778098"/>
          </a:xfrm>
        </p:spPr>
        <p:txBody>
          <a:bodyPr/>
          <a:lstStyle/>
          <a:p>
            <a:r>
              <a:rPr lang="en-US" dirty="0" smtClean="0"/>
              <a:t>Ulysses </a:t>
            </a:r>
            <a:endParaRPr lang="ar-IQ" dirty="0"/>
          </a:p>
        </p:txBody>
      </p:sp>
      <p:sp>
        <p:nvSpPr>
          <p:cNvPr id="3" name="Content Placeholder 2"/>
          <p:cNvSpPr>
            <a:spLocks noGrp="1"/>
          </p:cNvSpPr>
          <p:nvPr>
            <p:ph idx="1"/>
          </p:nvPr>
        </p:nvSpPr>
        <p:spPr>
          <a:xfrm>
            <a:off x="457200" y="980728"/>
            <a:ext cx="8435280" cy="5145435"/>
          </a:xfrm>
        </p:spPr>
        <p:txBody>
          <a:bodyPr>
            <a:normAutofit/>
          </a:bodyPr>
          <a:lstStyle/>
          <a:p>
            <a:pPr algn="just" rtl="0"/>
            <a:r>
              <a:rPr lang="en-US" sz="2000" dirty="0" smtClean="0"/>
              <a:t>Ulysses is a general though of today. It is about maturing, growing up, about the relationship between the father and the son. Stephen needs to find a father figure. </a:t>
            </a:r>
          </a:p>
          <a:p>
            <a:pPr algn="just" rtl="0"/>
            <a:r>
              <a:rPr lang="en-US" sz="2000" dirty="0" smtClean="0"/>
              <a:t>It is about a relationship between the mind and body, between Stephen’s deeds and Bloom’s experiences who is not </a:t>
            </a:r>
            <a:r>
              <a:rPr lang="en-US" sz="2000" dirty="0"/>
              <a:t>E</a:t>
            </a:r>
            <a:r>
              <a:rPr lang="en-US" sz="2000" dirty="0" smtClean="0"/>
              <a:t>nglish, not Irish, not educated , but a humble man and Jewish. Bloom is a sensual person who represents feelings and reality.</a:t>
            </a:r>
          </a:p>
          <a:p>
            <a:pPr algn="just" rtl="0"/>
            <a:r>
              <a:rPr lang="en-US" sz="2000" dirty="0" smtClean="0"/>
              <a:t>Joyce in Ulysses wants to capture the inner as well as the outer life. He found himself in Stephen as young, suffered, business man, educated, matured, and middle aged. </a:t>
            </a:r>
          </a:p>
          <a:p>
            <a:pPr algn="just" rtl="0"/>
            <a:r>
              <a:rPr lang="en-US" sz="2000" dirty="0" smtClean="0"/>
              <a:t>Stephen wants to discover the reality of self through stream of consciousness: “ who watches me here?”. </a:t>
            </a:r>
            <a:endParaRPr lang="ar-IQ" sz="2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244</TotalTime>
  <Words>967</Words>
  <Application>Microsoft Office PowerPoint</Application>
  <PresentationFormat>On-screen Show (4:3)</PresentationFormat>
  <Paragraphs>25</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James Joyce</vt:lpstr>
      <vt:lpstr>Joyce </vt:lpstr>
      <vt:lpstr>Ulysses </vt:lpstr>
      <vt:lpstr>Ulysses </vt:lpstr>
      <vt:lpstr>Ulysses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James Joyce</dc:title>
  <dc:creator>al.nfoth</dc:creator>
  <cp:lastModifiedBy>al.nfoth</cp:lastModifiedBy>
  <cp:revision>24</cp:revision>
  <dcterms:created xsi:type="dcterms:W3CDTF">2018-02-17T14:23:11Z</dcterms:created>
  <dcterms:modified xsi:type="dcterms:W3CDTF">2018-05-05T07:06:43Z</dcterms:modified>
</cp:coreProperties>
</file>